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26A7B589-FD4B-7E46-869A-CBADC5FC564E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dirty="0"/>
              <a:t>4/27/2021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513E3D-4DC4-4067-BAA4-92464A551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2890" y="1621562"/>
            <a:ext cx="4899097" cy="977621"/>
          </a:xfrm>
        </p:spPr>
        <p:txBody>
          <a:bodyPr/>
          <a:lstStyle/>
          <a:p>
            <a:r>
              <a:rPr lang="en-US" altLang="ko-KR" dirty="0"/>
              <a:t>Html Project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AAB915-F372-499E-A341-87DA6B6786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81987" y="3469907"/>
            <a:ext cx="2806000" cy="655535"/>
          </a:xfrm>
        </p:spPr>
        <p:txBody>
          <a:bodyPr>
            <a:normAutofit lnSpcReduction="10000"/>
          </a:bodyPr>
          <a:lstStyle/>
          <a:p>
            <a:pPr algn="r"/>
            <a:r>
              <a:rPr lang="en-US" altLang="ko-KR" sz="2800" dirty="0"/>
              <a:t>20151691 </a:t>
            </a:r>
            <a:r>
              <a:rPr lang="ko-KR" altLang="en-US" sz="2800" dirty="0"/>
              <a:t>진효식</a:t>
            </a:r>
          </a:p>
        </p:txBody>
      </p:sp>
    </p:spTree>
    <p:extLst>
      <p:ext uri="{BB962C8B-B14F-4D97-AF65-F5344CB8AC3E}">
        <p14:creationId xmlns:p14="http://schemas.microsoft.com/office/powerpoint/2010/main" val="3925047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2102C0A0-B6C2-4D10-A58E-E469C64B8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696" y="3246038"/>
            <a:ext cx="10657304" cy="287562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D8809C2-B8FA-40C4-89B8-9004EED06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5" y="0"/>
            <a:ext cx="9520158" cy="1049235"/>
          </a:xfrm>
        </p:spPr>
        <p:txBody>
          <a:bodyPr/>
          <a:lstStyle/>
          <a:p>
            <a:r>
              <a:rPr lang="en-US" altLang="ko-KR" dirty="0"/>
              <a:t>1. &lt;title&gt;</a:t>
            </a:r>
            <a:r>
              <a:rPr lang="ko-KR" altLang="en-US" dirty="0"/>
              <a:t>타이틀 </a:t>
            </a:r>
            <a:r>
              <a:rPr lang="ko-KR" altLang="en-US" dirty="0" err="1"/>
              <a:t>앨리먼트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04B6DB5-66FA-4C1D-852D-E4C2A7B71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34695" y="1085166"/>
            <a:ext cx="10657305" cy="252430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A9092B-A3EF-4E4D-AEB7-972A8224FAFF}"/>
              </a:ext>
            </a:extLst>
          </p:cNvPr>
          <p:cNvSpPr txBox="1"/>
          <p:nvPr/>
        </p:nvSpPr>
        <p:spPr>
          <a:xfrm>
            <a:off x="5775158" y="3254863"/>
            <a:ext cx="4639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B0F0"/>
                </a:solidFill>
              </a:rPr>
              <a:t>*  </a:t>
            </a:r>
            <a:r>
              <a:rPr lang="ko-KR" altLang="en-US" dirty="0">
                <a:solidFill>
                  <a:srgbClr val="00B0F0"/>
                </a:solidFill>
              </a:rPr>
              <a:t>타이틀 명으로 저의 학번을 사용했습니다</a:t>
            </a:r>
            <a:r>
              <a:rPr lang="en-US" altLang="ko-KR" dirty="0">
                <a:solidFill>
                  <a:srgbClr val="00B0F0"/>
                </a:solidFill>
              </a:rPr>
              <a:t>.</a:t>
            </a:r>
          </a:p>
          <a:p>
            <a:r>
              <a:rPr lang="en-US" altLang="ko-KR" dirty="0">
                <a:solidFill>
                  <a:srgbClr val="00B0F0"/>
                </a:solidFill>
              </a:rPr>
              <a:t>           - Project_20151691</a:t>
            </a:r>
          </a:p>
        </p:txBody>
      </p:sp>
    </p:spTree>
    <p:extLst>
      <p:ext uri="{BB962C8B-B14F-4D97-AF65-F5344CB8AC3E}">
        <p14:creationId xmlns:p14="http://schemas.microsoft.com/office/powerpoint/2010/main" val="42555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ACDB85-85E5-49F8-96AA-C6D548B34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0"/>
            <a:ext cx="9520158" cy="1049235"/>
          </a:xfrm>
        </p:spPr>
        <p:txBody>
          <a:bodyPr/>
          <a:lstStyle/>
          <a:p>
            <a:r>
              <a:rPr lang="en-US" altLang="ko-KR" dirty="0"/>
              <a:t>2. &lt;nav&gt; </a:t>
            </a:r>
            <a:r>
              <a:rPr lang="ko-KR" altLang="en-US" dirty="0"/>
              <a:t>홈페이지 상단 링크 배치</a:t>
            </a:r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4FEE50B3-2AB3-4C37-801E-3450BC6796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4696" y="4039006"/>
            <a:ext cx="10657303" cy="2818994"/>
          </a:xfr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EE63E99A-CC08-4498-8277-E31FDA299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696" y="1049235"/>
            <a:ext cx="10657304" cy="298977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D45A36-EB25-4B9F-A93E-B2A5D66E2316}"/>
              </a:ext>
            </a:extLst>
          </p:cNvPr>
          <p:cNvSpPr txBox="1"/>
          <p:nvPr/>
        </p:nvSpPr>
        <p:spPr>
          <a:xfrm>
            <a:off x="8615146" y="2736502"/>
            <a:ext cx="35768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b="1" u="sng" dirty="0">
                <a:solidFill>
                  <a:srgbClr val="FF0000"/>
                </a:solidFill>
              </a:rPr>
              <a:t>&lt;nav&gt;</a:t>
            </a:r>
          </a:p>
          <a:p>
            <a:endParaRPr lang="en-US" altLang="ko-KR" sz="800" dirty="0"/>
          </a:p>
          <a:p>
            <a:r>
              <a:rPr lang="ko-KR" altLang="en-US" sz="1600" dirty="0"/>
              <a:t>홈페이지의 목차를 만들고</a:t>
            </a:r>
            <a:endParaRPr lang="en-US" altLang="ko-KR" sz="1600" dirty="0"/>
          </a:p>
          <a:p>
            <a:r>
              <a:rPr lang="ko-KR" altLang="en-US" sz="1600" dirty="0"/>
              <a:t>홈페이지 사용의 편리성을 위해 </a:t>
            </a:r>
            <a:endParaRPr lang="en-US" altLang="ko-KR" sz="1600" dirty="0"/>
          </a:p>
          <a:p>
            <a:r>
              <a:rPr lang="ko-KR" altLang="en-US" sz="1600" dirty="0"/>
              <a:t>내비게이션</a:t>
            </a:r>
            <a:r>
              <a:rPr lang="en-US" altLang="ko-KR" sz="1600" dirty="0"/>
              <a:t> </a:t>
            </a:r>
            <a:r>
              <a:rPr lang="ko-KR" altLang="en-US" sz="1600" dirty="0" err="1"/>
              <a:t>앨리먼트를</a:t>
            </a:r>
            <a:r>
              <a:rPr lang="ko-KR" altLang="en-US" sz="1600" dirty="0"/>
              <a:t> 이용했습니다</a:t>
            </a:r>
            <a:r>
              <a:rPr lang="en-US" altLang="ko-KR" sz="1600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E6749E-D245-4CCC-A859-AB4554D45634}"/>
              </a:ext>
            </a:extLst>
          </p:cNvPr>
          <p:cNvSpPr txBox="1"/>
          <p:nvPr/>
        </p:nvSpPr>
        <p:spPr>
          <a:xfrm>
            <a:off x="4776268" y="4203987"/>
            <a:ext cx="58810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70C0"/>
                </a:solidFill>
              </a:rPr>
              <a:t>* </a:t>
            </a:r>
            <a:r>
              <a:rPr lang="ko-KR" altLang="en-US" sz="1200" dirty="0">
                <a:solidFill>
                  <a:srgbClr val="0070C0"/>
                </a:solidFill>
              </a:rPr>
              <a:t>링크의 색상은 눈에 잘 들어오는</a:t>
            </a:r>
            <a:r>
              <a:rPr lang="en-US" altLang="ko-KR" sz="1200" dirty="0">
                <a:solidFill>
                  <a:srgbClr val="0070C0"/>
                </a:solidFill>
              </a:rPr>
              <a:t> </a:t>
            </a:r>
            <a:r>
              <a:rPr lang="ko-KR" altLang="en-US" sz="1200" dirty="0">
                <a:solidFill>
                  <a:srgbClr val="0070C0"/>
                </a:solidFill>
              </a:rPr>
              <a:t>파란색으로 설정했습니다</a:t>
            </a:r>
            <a:r>
              <a:rPr lang="en-US" altLang="ko-KR" sz="1600" dirty="0">
                <a:solidFill>
                  <a:srgbClr val="0070C0"/>
                </a:solidFill>
              </a:rPr>
              <a:t>.</a:t>
            </a:r>
            <a:endParaRPr lang="ko-KR" alt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858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93D770-4AFF-4812-A7C0-970D1F04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17" y="0"/>
            <a:ext cx="9520158" cy="1049235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홈페이지 상단의 링크 색상</a:t>
            </a:r>
          </a:p>
        </p:txBody>
      </p:sp>
      <p:pic>
        <p:nvPicPr>
          <p:cNvPr id="9" name="내용 개체 틀 8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C89BEE50-0219-4437-8DFD-1281B01C2A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4617" y="3003164"/>
            <a:ext cx="7532381" cy="3041502"/>
          </a:xfr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10898BCE-AD63-41DB-97EC-F7425F9D6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617" y="1200444"/>
            <a:ext cx="6983741" cy="184484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D5A7B2B-4A51-4992-9C4A-8C83983EE0AC}"/>
              </a:ext>
            </a:extLst>
          </p:cNvPr>
          <p:cNvSpPr txBox="1"/>
          <p:nvPr/>
        </p:nvSpPr>
        <p:spPr>
          <a:xfrm>
            <a:off x="8518358" y="1049235"/>
            <a:ext cx="3673642" cy="1731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b="1" u="sng" dirty="0">
                <a:solidFill>
                  <a:srgbClr val="FF0000"/>
                </a:solidFill>
              </a:rPr>
              <a:t>hover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800" b="1" u="sng" dirty="0">
              <a:solidFill>
                <a:srgbClr val="FF0000"/>
              </a:solidFill>
            </a:endParaRPr>
          </a:p>
          <a:p>
            <a:r>
              <a:rPr lang="ko-KR" altLang="en-US" dirty="0"/>
              <a:t>커서를 링크에 올렸을 때는 가시성을 위해</a:t>
            </a:r>
            <a:endParaRPr lang="en-US" altLang="ko-KR" dirty="0"/>
          </a:p>
          <a:p>
            <a:r>
              <a:rPr lang="ko-KR" altLang="en-US" dirty="0"/>
              <a:t>링크가 붉은색으로 표시되게 설정했습니다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2365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C18720-C544-4057-9B65-71FDDF54D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5" y="0"/>
            <a:ext cx="9520158" cy="1049235"/>
          </a:xfrm>
        </p:spPr>
        <p:txBody>
          <a:bodyPr/>
          <a:lstStyle/>
          <a:p>
            <a:r>
              <a:rPr lang="en-US" altLang="ko-KR" dirty="0"/>
              <a:t>3. &lt;</a:t>
            </a:r>
            <a:r>
              <a:rPr lang="en-US" altLang="ko-KR" dirty="0" err="1"/>
              <a:t>ol</a:t>
            </a:r>
            <a:r>
              <a:rPr lang="en-US" altLang="ko-KR" dirty="0"/>
              <a:t>&gt;</a:t>
            </a:r>
            <a:r>
              <a:rPr lang="ko-KR" altLang="en-US" dirty="0"/>
              <a:t> 수강예정과목 우선순위 리스트</a:t>
            </a: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4BFC3540-B192-4815-BB27-FA3FC3516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4695" y="1049235"/>
            <a:ext cx="5169488" cy="5082059"/>
          </a:xfr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6C4D0926-5B3D-4FAE-B5AA-ADF29D198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4183" y="2320237"/>
            <a:ext cx="5169488" cy="37967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AD88C70-A09B-4870-B577-B72DD5026798}"/>
              </a:ext>
            </a:extLst>
          </p:cNvPr>
          <p:cNvSpPr txBox="1"/>
          <p:nvPr/>
        </p:nvSpPr>
        <p:spPr>
          <a:xfrm>
            <a:off x="6704183" y="1044013"/>
            <a:ext cx="4750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b="1" u="sng" dirty="0">
                <a:solidFill>
                  <a:srgbClr val="FF0000"/>
                </a:solidFill>
              </a:rPr>
              <a:t>&lt;</a:t>
            </a:r>
            <a:r>
              <a:rPr lang="en-US" altLang="ko-KR" sz="2800" b="1" u="sng" dirty="0" err="1">
                <a:solidFill>
                  <a:srgbClr val="FF0000"/>
                </a:solidFill>
              </a:rPr>
              <a:t>ol</a:t>
            </a:r>
            <a:r>
              <a:rPr lang="en-US" altLang="ko-KR" sz="2800" b="1" u="sng" dirty="0">
                <a:solidFill>
                  <a:srgbClr val="FF0000"/>
                </a:solidFill>
              </a:rPr>
              <a:t>&gt;</a:t>
            </a:r>
            <a:endParaRPr lang="en-US" altLang="ko-KR" sz="1600" b="1" u="sng" dirty="0">
              <a:solidFill>
                <a:srgbClr val="FF0000"/>
              </a:solidFill>
            </a:endParaRPr>
          </a:p>
          <a:p>
            <a:endParaRPr lang="en-US" altLang="ko-KR" sz="800" b="1" u="sng" dirty="0">
              <a:solidFill>
                <a:srgbClr val="FF0000"/>
              </a:solidFill>
            </a:endParaRPr>
          </a:p>
          <a:p>
            <a:r>
              <a:rPr lang="ko-KR" altLang="en-US" dirty="0" err="1"/>
              <a:t>오더드</a:t>
            </a:r>
            <a:r>
              <a:rPr lang="ko-KR" altLang="en-US" dirty="0"/>
              <a:t> </a:t>
            </a:r>
            <a:r>
              <a:rPr lang="ko-KR" altLang="en-US" dirty="0" err="1"/>
              <a:t>리스트앨리먼트를</a:t>
            </a:r>
            <a:r>
              <a:rPr lang="ko-KR" altLang="en-US" dirty="0"/>
              <a:t> 이용하여</a:t>
            </a:r>
            <a:endParaRPr lang="en-US" altLang="ko-KR" dirty="0"/>
          </a:p>
          <a:p>
            <a:r>
              <a:rPr lang="ko-KR" altLang="en-US" dirty="0"/>
              <a:t>수강 예정 과목별 우선순위를 표시했습니다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3890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F6448-0259-4C59-A9F2-9963E039D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3559" y="0"/>
            <a:ext cx="9520158" cy="1049235"/>
          </a:xfrm>
        </p:spPr>
        <p:txBody>
          <a:bodyPr/>
          <a:lstStyle/>
          <a:p>
            <a:r>
              <a:rPr lang="en-US" altLang="ko-KR" dirty="0"/>
              <a:t>4.&lt;a&gt;</a:t>
            </a:r>
            <a:r>
              <a:rPr lang="ko-KR" altLang="en-US" dirty="0"/>
              <a:t>를 이용한 상단 이동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AFA6B91-8471-4096-958D-8DB853613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559" y="1004546"/>
            <a:ext cx="9776403" cy="1853753"/>
          </a:xfrm>
          <a:prstGeom prst="rect">
            <a:avLst/>
          </a:prstGeom>
        </p:spPr>
      </p:pic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1203E933-19E3-4079-83E2-4A7497EB2A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73559" y="2858298"/>
            <a:ext cx="4268976" cy="326336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7A6067-0C68-460B-9FEE-ADDCFB307F71}"/>
              </a:ext>
            </a:extLst>
          </p:cNvPr>
          <p:cNvSpPr txBox="1"/>
          <p:nvPr/>
        </p:nvSpPr>
        <p:spPr>
          <a:xfrm>
            <a:off x="5842534" y="2858297"/>
            <a:ext cx="6349466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b="1" u="sng" dirty="0">
                <a:solidFill>
                  <a:srgbClr val="FF0000"/>
                </a:solidFill>
              </a:rPr>
              <a:t>&lt;a&gt;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800" b="1" u="sng" dirty="0">
              <a:solidFill>
                <a:srgbClr val="FF0000"/>
              </a:solidFill>
            </a:endParaRPr>
          </a:p>
          <a:p>
            <a:r>
              <a:rPr lang="ko-KR" altLang="en-US" dirty="0"/>
              <a:t>앵커 </a:t>
            </a:r>
            <a:r>
              <a:rPr lang="ko-KR" altLang="en-US" dirty="0" err="1"/>
              <a:t>앨리먼트를</a:t>
            </a:r>
            <a:r>
              <a:rPr lang="ko-KR" altLang="en-US" dirty="0"/>
              <a:t> 이용해 상단으로 이동하는 버튼을 만들었고</a:t>
            </a:r>
            <a:r>
              <a:rPr lang="en-US" altLang="ko-KR" dirty="0"/>
              <a:t>, </a:t>
            </a:r>
            <a:r>
              <a:rPr lang="ko-KR" altLang="en-US" dirty="0"/>
              <a:t>버튼의 가시성을 위해 붉은 화살표</a:t>
            </a:r>
            <a:r>
              <a:rPr lang="en-US" altLang="ko-KR" dirty="0"/>
              <a:t> </a:t>
            </a:r>
            <a:r>
              <a:rPr lang="ko-KR" altLang="en-US" dirty="0"/>
              <a:t>이미지를 삽입 하고 설명문장을 달았습니다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793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37E3A-22A7-4EA2-B1AB-F57263851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5.&lt;ul&gt;</a:t>
            </a:r>
            <a:r>
              <a:rPr lang="ko-KR" altLang="en-US" dirty="0"/>
              <a:t>를 사용한 추가 정보</a:t>
            </a: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5813EEB5-7D43-4E54-821C-5C9AE2765B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4617" y="1853754"/>
            <a:ext cx="10657383" cy="427753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CC26F3A-32EC-4C0A-9DA0-09CD97A11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393" y="3859731"/>
            <a:ext cx="2194560" cy="22715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6CEF33-5D83-4A25-B50D-058B0F446F2D}"/>
              </a:ext>
            </a:extLst>
          </p:cNvPr>
          <p:cNvSpPr txBox="1"/>
          <p:nvPr/>
        </p:nvSpPr>
        <p:spPr>
          <a:xfrm>
            <a:off x="7488455" y="3859731"/>
            <a:ext cx="43698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b="1" u="sng" dirty="0">
                <a:solidFill>
                  <a:srgbClr val="FF0000"/>
                </a:solidFill>
              </a:rPr>
              <a:t>&lt;ul&gt;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800" b="1" u="sng" dirty="0">
              <a:solidFill>
                <a:srgbClr val="FF0000"/>
              </a:solidFill>
            </a:endParaRPr>
          </a:p>
          <a:p>
            <a:r>
              <a:rPr lang="ko-KR" altLang="en-US" sz="1600" dirty="0" err="1"/>
              <a:t>언오더드리스트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앨리먼트를</a:t>
            </a:r>
            <a:r>
              <a:rPr lang="ko-KR" altLang="en-US" sz="1600" dirty="0"/>
              <a:t> 이용하여 순서를 정하지 않고 추가정보를 나타냈습니다</a:t>
            </a:r>
            <a:r>
              <a:rPr lang="en-US" altLang="ko-KR" sz="1600" dirty="0"/>
              <a:t>.</a:t>
            </a:r>
          </a:p>
          <a:p>
            <a:endParaRPr lang="en-US" altLang="ko-KR" sz="800" dirty="0"/>
          </a:p>
          <a:p>
            <a:r>
              <a:rPr lang="ko-KR" altLang="en-US" sz="1600" dirty="0"/>
              <a:t>유튜브를 클릭하면 홈페이지에 대한 설명과 구축 계획 영상을 볼 수 있습니다</a:t>
            </a:r>
            <a:r>
              <a:rPr lang="en-US" altLang="ko-KR" sz="16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D7004B-12D2-4E9D-BB5E-A5725F45869F}"/>
              </a:ext>
            </a:extLst>
          </p:cNvPr>
          <p:cNvSpPr txBox="1"/>
          <p:nvPr/>
        </p:nvSpPr>
        <p:spPr>
          <a:xfrm>
            <a:off x="7372952" y="5737168"/>
            <a:ext cx="4819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00B0F0"/>
                </a:solidFill>
              </a:rPr>
              <a:t>* </a:t>
            </a:r>
            <a:r>
              <a:rPr lang="ko-KR" altLang="en-US" sz="1200" b="0" i="0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자격증</a:t>
            </a:r>
            <a:r>
              <a:rPr lang="ko-KR" altLang="en-US" sz="1200" dirty="0">
                <a:solidFill>
                  <a:srgbClr val="00B0F0"/>
                </a:solidFill>
                <a:latin typeface="Roboto" panose="020B0604020202020204" pitchFamily="2" charset="0"/>
              </a:rPr>
              <a:t>이나 </a:t>
            </a:r>
            <a:r>
              <a:rPr lang="ko-KR" altLang="en-US" sz="1200" b="0" i="0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각종 </a:t>
            </a:r>
            <a:r>
              <a:rPr lang="ko-KR" altLang="en-US" sz="1200" b="0" i="0" dirty="0" err="1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교내외</a:t>
            </a:r>
            <a:r>
              <a:rPr lang="ko-KR" altLang="en-US" sz="1200" b="0" i="0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 활동이 없어 추가정보로 대체하였습니다</a:t>
            </a:r>
            <a:r>
              <a:rPr lang="en-US" altLang="ko-KR" sz="1200" b="0" i="0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5902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C3777-1F17-48A2-8134-71C42F2ED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6.&lt;footer&gt;</a:t>
            </a:r>
            <a:endParaRPr lang="ko-KR" altLang="en-US" dirty="0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621A62FD-64E1-4F28-BEC4-A9D3E7A7B6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4696" y="3913763"/>
            <a:ext cx="10447112" cy="2180967"/>
          </a:xfr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45E00E31-9F61-4242-9F25-A9932C074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114" y="2023440"/>
            <a:ext cx="10447111" cy="19199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42D998-A54C-4B5F-92A2-C7CDA2370A48}"/>
              </a:ext>
            </a:extLst>
          </p:cNvPr>
          <p:cNvSpPr txBox="1"/>
          <p:nvPr/>
        </p:nvSpPr>
        <p:spPr>
          <a:xfrm>
            <a:off x="5761213" y="3520172"/>
            <a:ext cx="622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b="1" u="sng" dirty="0">
                <a:solidFill>
                  <a:srgbClr val="FF0000"/>
                </a:solidFill>
              </a:rPr>
              <a:t>&lt;footer&gt;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800" b="1" u="sng" dirty="0">
              <a:solidFill>
                <a:srgbClr val="FF0000"/>
              </a:solidFill>
            </a:endParaRPr>
          </a:p>
          <a:p>
            <a:r>
              <a:rPr lang="en-US" altLang="ko-KR" dirty="0"/>
              <a:t>&lt;footer&gt;</a:t>
            </a:r>
            <a:r>
              <a:rPr lang="ko-KR" altLang="en-US" dirty="0"/>
              <a:t>을 이용해 홈페이지 구축을 마무리 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5448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3CC8F7-4FDC-42EF-B798-A4F87F03F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1756" y="914399"/>
            <a:ext cx="4148488" cy="1029904"/>
          </a:xfrm>
        </p:spPr>
        <p:txBody>
          <a:bodyPr>
            <a:normAutofit/>
          </a:bodyPr>
          <a:lstStyle/>
          <a:p>
            <a:r>
              <a:rPr lang="ko-KR" altLang="en-US" sz="6000" dirty="0"/>
              <a:t>감사합니다</a:t>
            </a:r>
            <a:r>
              <a:rPr lang="en-US" altLang="ko-KR" sz="6000" dirty="0"/>
              <a:t>.</a:t>
            </a:r>
            <a:endParaRPr lang="ko-KR" altLang="en-US" sz="6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F42E18-C182-471E-B019-FB91F5089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901" y="2890790"/>
            <a:ext cx="2666198" cy="5382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dirty="0"/>
              <a:t>- 20151691 </a:t>
            </a:r>
            <a:r>
              <a:rPr lang="ko-KR" altLang="en-US" dirty="0"/>
              <a:t>진효식 </a:t>
            </a:r>
            <a:r>
              <a:rPr lang="en-US" altLang="ko-KR" dirty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1811941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TM10001114[[fn=갤러리]]</Template>
  <TotalTime>101</TotalTime>
  <Words>187</Words>
  <Application>Microsoft Office PowerPoint</Application>
  <PresentationFormat>와이드스크린</PresentationFormat>
  <Paragraphs>39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</vt:lpstr>
      <vt:lpstr>Palatino Linotype</vt:lpstr>
      <vt:lpstr>Roboto</vt:lpstr>
      <vt:lpstr>갤러리</vt:lpstr>
      <vt:lpstr>Html Project</vt:lpstr>
      <vt:lpstr>1. &lt;title&gt;타이틀 앨리먼트</vt:lpstr>
      <vt:lpstr>2. &lt;nav&gt; 홈페이지 상단 링크 배치</vt:lpstr>
      <vt:lpstr>3. 홈페이지 상단의 링크 색상</vt:lpstr>
      <vt:lpstr>3. &lt;ol&gt; 수강예정과목 우선순위 리스트</vt:lpstr>
      <vt:lpstr>4.&lt;a&gt;를 이용한 상단 이동</vt:lpstr>
      <vt:lpstr>5.&lt;ul&gt;를 사용한 추가 정보</vt:lpstr>
      <vt:lpstr>6.&lt;footer&gt;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Project</dc:title>
  <dc:creator>진 효식</dc:creator>
  <cp:lastModifiedBy>진 효식</cp:lastModifiedBy>
  <cp:revision>11</cp:revision>
  <dcterms:created xsi:type="dcterms:W3CDTF">2021-04-27T07:03:38Z</dcterms:created>
  <dcterms:modified xsi:type="dcterms:W3CDTF">2021-04-27T08:44:56Z</dcterms:modified>
</cp:coreProperties>
</file>

<file path=docProps/thumbnail.jpeg>
</file>